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5" r:id="rId5"/>
    <p:sldId id="258" r:id="rId6"/>
    <p:sldId id="261" r:id="rId7"/>
    <p:sldId id="266" r:id="rId8"/>
    <p:sldId id="260" r:id="rId9"/>
    <p:sldId id="267" r:id="rId10"/>
    <p:sldId id="269" r:id="rId11"/>
    <p:sldId id="268" r:id="rId12"/>
    <p:sldId id="262" r:id="rId13"/>
    <p:sldId id="263" r:id="rId14"/>
    <p:sldId id="273" r:id="rId15"/>
    <p:sldId id="264" r:id="rId16"/>
    <p:sldId id="270" r:id="rId17"/>
    <p:sldId id="275" r:id="rId18"/>
    <p:sldId id="271" r:id="rId19"/>
    <p:sldId id="274" r:id="rId20"/>
    <p:sldId id="276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772672B-E3E9-7A42-8080-0F505E54A5B4}" type="datetimeFigureOut">
              <a:rPr lang="en-US" smtClean="0"/>
              <a:pPr/>
              <a:t>3/6/12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3978E740-47F3-914F-AA9A-39541CA5C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2: The Constitution and the Bill of Rights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all about interpretation!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Judicial review: Supreme Court decides if laws follow the constitution or not (if they are constitutional or unconstitutional) </a:t>
            </a:r>
          </a:p>
          <a:p>
            <a:r>
              <a:rPr lang="en-US" dirty="0" smtClean="0"/>
              <a:t>Elastic clause: Gives Congress the power to make all laws they find “necessary and proper” </a:t>
            </a:r>
          </a:p>
          <a:p>
            <a:r>
              <a:rPr lang="en-US" dirty="0" smtClean="0"/>
              <a:t>Amendments (changes) to the Constitution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way:</a:t>
            </a:r>
          </a:p>
          <a:p>
            <a:r>
              <a:rPr lang="en-US" dirty="0" smtClean="0"/>
              <a:t>Step 1: Proposed (suggested) by a 2/3</a:t>
            </a:r>
            <a:r>
              <a:rPr lang="en-US" baseline="30000" dirty="0" smtClean="0"/>
              <a:t>rd</a:t>
            </a:r>
            <a:r>
              <a:rPr lang="en-US" dirty="0" smtClean="0"/>
              <a:t>s vote of each house of Congress</a:t>
            </a:r>
          </a:p>
          <a:p>
            <a:r>
              <a:rPr lang="en-US" dirty="0" smtClean="0"/>
              <a:t>Step 2: Ratified (approved) by at least 3/4</a:t>
            </a:r>
            <a:r>
              <a:rPr lang="en-US" baseline="30000" dirty="0" smtClean="0"/>
              <a:t>ths</a:t>
            </a:r>
            <a:r>
              <a:rPr lang="en-US" dirty="0" smtClean="0"/>
              <a:t> of state legislatures </a:t>
            </a:r>
          </a:p>
          <a:p>
            <a:r>
              <a:rPr lang="en-US" dirty="0" smtClean="0"/>
              <a:t>Do you know any famous amendments?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Without using your notes, try to list as many amendments (or even just ideas) of the Bill of Rights as you can!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of Rights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ten amendments to the Constitution 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amendment: Freedoms of expression 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amendment: Right to bear arms 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-8</a:t>
            </a:r>
            <a:r>
              <a:rPr lang="en-US" baseline="30000" dirty="0" smtClean="0"/>
              <a:t>th</a:t>
            </a:r>
            <a:r>
              <a:rPr lang="en-US" dirty="0" smtClean="0"/>
              <a:t> amendments: Procedural rights </a:t>
            </a:r>
          </a:p>
          <a:p>
            <a:pPr lvl="1"/>
            <a:r>
              <a:rPr lang="en-US" dirty="0" smtClean="0"/>
              <a:t>Due process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: Additional rights </a:t>
            </a:r>
          </a:p>
          <a:p>
            <a:pPr lvl="1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: People have more rights not specifically mentioned 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: Powers not granted to the federal government are reserved to the states and to the people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freedom of speech be absolute? In other words, should you be able to say whatever you want? Why or why not?</a:t>
            </a:r>
          </a:p>
          <a:p>
            <a:r>
              <a:rPr lang="en-US" dirty="0" smtClean="0"/>
              <a:t>If you think there should be limits of freedom of speech, what should they be?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Amendment: Five freedoms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Freedom of speech</a:t>
            </a:r>
          </a:p>
          <a:p>
            <a:r>
              <a:rPr lang="en-US" dirty="0" smtClean="0"/>
              <a:t>Freedom of religion </a:t>
            </a:r>
          </a:p>
          <a:p>
            <a:r>
              <a:rPr lang="en-US" dirty="0" smtClean="0"/>
              <a:t>Freedom of the press</a:t>
            </a:r>
          </a:p>
          <a:p>
            <a:r>
              <a:rPr lang="en-US" dirty="0" smtClean="0"/>
              <a:t>Freedom of assembly </a:t>
            </a:r>
          </a:p>
          <a:p>
            <a:r>
              <a:rPr lang="en-US" dirty="0" smtClean="0"/>
              <a:t>Freedom of petition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absolute</a:t>
            </a:r>
          </a:p>
          <a:p>
            <a:r>
              <a:rPr lang="en-US" dirty="0" smtClean="0"/>
              <a:t>“Free trade in ideas in the competition of the market”? </a:t>
            </a:r>
          </a:p>
          <a:p>
            <a:r>
              <a:rPr lang="en-US" dirty="0" smtClean="0"/>
              <a:t>“The response to bad speech is more speech”?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Symbolic speech counts!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two categories of unprotected speech (what is not protected by the Bill of Rights) </a:t>
            </a:r>
          </a:p>
          <a:p>
            <a:r>
              <a:rPr lang="en-US" dirty="0" smtClean="0"/>
              <a:t>Just like there are some controversial issues with freedom of speech, what do you think might be some issues with freedom of religion?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of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Establishment Clause:</a:t>
            </a:r>
          </a:p>
          <a:p>
            <a:pPr lvl="1"/>
            <a:r>
              <a:rPr lang="en-US" dirty="0" smtClean="0"/>
              <a:t>Government cannot establish a national religion </a:t>
            </a:r>
          </a:p>
          <a:p>
            <a:r>
              <a:rPr lang="en-US" dirty="0" smtClean="0"/>
              <a:t>Free Exercise Clause:</a:t>
            </a:r>
          </a:p>
          <a:p>
            <a:pPr lvl="1"/>
            <a:r>
              <a:rPr lang="en-US" dirty="0" smtClean="0"/>
              <a:t>Government cannot prevent you from practicing your religion (freedom of religion)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Freedom to believe vs. freedom to act </a:t>
            </a:r>
            <a:endParaRPr lang="en-US" dirty="0" smtClean="0"/>
          </a:p>
          <a:p>
            <a:r>
              <a:rPr lang="en-US" dirty="0" smtClean="0"/>
              <a:t>“Separation </a:t>
            </a:r>
            <a:r>
              <a:rPr lang="en-US" dirty="0" smtClean="0"/>
              <a:t>of church and </a:t>
            </a:r>
            <a:r>
              <a:rPr lang="en-US" dirty="0" smtClean="0"/>
              <a:t>state” </a:t>
            </a:r>
          </a:p>
          <a:p>
            <a:pPr lvl="1"/>
            <a:r>
              <a:rPr lang="en-US" dirty="0" smtClean="0"/>
              <a:t>Major court case: Lemon </a:t>
            </a:r>
            <a:r>
              <a:rPr lang="en-US" dirty="0" err="1" smtClean="0"/>
              <a:t>v</a:t>
            </a:r>
            <a:r>
              <a:rPr lang="en-US" dirty="0" smtClean="0"/>
              <a:t>. </a:t>
            </a:r>
            <a:r>
              <a:rPr lang="en-US" dirty="0" err="1" smtClean="0"/>
              <a:t>Kurtzman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“</a:t>
            </a:r>
            <a:r>
              <a:rPr lang="en-US" dirty="0" smtClean="0"/>
              <a:t>Lemon test”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Lemon: A law does not violate the Establishment Clause if:</a:t>
            </a:r>
          </a:p>
          <a:p>
            <a:pPr lvl="1"/>
            <a:r>
              <a:rPr lang="en-US" dirty="0" smtClean="0"/>
              <a:t>It has a non-religious purpose</a:t>
            </a:r>
          </a:p>
          <a:p>
            <a:pPr lvl="1"/>
            <a:r>
              <a:rPr lang="en-US" dirty="0" smtClean="0"/>
              <a:t>It neither helps nor hurts religion </a:t>
            </a:r>
          </a:p>
          <a:p>
            <a:pPr lvl="1"/>
            <a:r>
              <a:rPr lang="en-US" dirty="0" smtClean="0"/>
              <a:t>Government and religion are not “mixed”</a:t>
            </a:r>
          </a:p>
          <a:p>
            <a:r>
              <a:rPr lang="en-US" dirty="0" smtClean="0"/>
              <a:t>Endorsement: Government cannot support any one religion over another </a:t>
            </a:r>
          </a:p>
          <a:p>
            <a:r>
              <a:rPr lang="en-US" dirty="0" smtClean="0"/>
              <a:t>Coercion: A law cannot force a person to participate in religious ceremonies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your break? </a:t>
            </a:r>
          </a:p>
          <a:p>
            <a:r>
              <a:rPr lang="en-US" dirty="0" smtClean="0"/>
              <a:t>What did you see on the news over the break? Any connections to class?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think students should have the same rights as adults while in school? Why or why not? </a:t>
            </a:r>
          </a:p>
          <a:p>
            <a:r>
              <a:rPr lang="en-US" dirty="0" smtClean="0"/>
              <a:t>Are students’ rights limited while in school? If they are, why do you think this is?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rights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d</a:t>
            </a:r>
            <a:r>
              <a:rPr lang="en-US" dirty="0" smtClean="0"/>
              <a:t>o not “shed their constitutional rights when they enter the schoolhouse door”? (Tinker </a:t>
            </a:r>
            <a:r>
              <a:rPr lang="en-US" dirty="0" err="1" smtClean="0"/>
              <a:t>v</a:t>
            </a:r>
            <a:r>
              <a:rPr lang="en-US" dirty="0" smtClean="0"/>
              <a:t>. Des Moines, 1969) </a:t>
            </a:r>
          </a:p>
          <a:p>
            <a:r>
              <a:rPr lang="en-US" dirty="0" smtClean="0"/>
              <a:t>OR  </a:t>
            </a:r>
          </a:p>
          <a:p>
            <a:r>
              <a:rPr lang="en-US" dirty="0" smtClean="0"/>
              <a:t>Students rights are limited? </a:t>
            </a:r>
          </a:p>
          <a:p>
            <a:r>
              <a:rPr lang="en-US" dirty="0" smtClean="0"/>
              <a:t>2</a:t>
            </a:r>
            <a:r>
              <a:rPr lang="en-US" dirty="0" smtClean="0"/>
              <a:t> “case studies”:</a:t>
            </a:r>
          </a:p>
          <a:p>
            <a:pPr lvl="1"/>
            <a:r>
              <a:rPr lang="en-US" dirty="0" smtClean="0"/>
              <a:t>Hazelwood </a:t>
            </a:r>
            <a:r>
              <a:rPr lang="en-US" dirty="0" smtClean="0"/>
              <a:t>School District </a:t>
            </a:r>
            <a:r>
              <a:rPr lang="en-US" dirty="0" err="1" smtClean="0"/>
              <a:t>v</a:t>
            </a:r>
            <a:r>
              <a:rPr lang="en-US" dirty="0" smtClean="0"/>
              <a:t>. </a:t>
            </a:r>
            <a:r>
              <a:rPr lang="en-US" dirty="0" err="1" smtClean="0"/>
              <a:t>Kuhlmeier</a:t>
            </a:r>
            <a:r>
              <a:rPr lang="en-US" dirty="0" smtClean="0"/>
              <a:t> (press) </a:t>
            </a:r>
          </a:p>
          <a:p>
            <a:pPr lvl="1"/>
            <a:r>
              <a:rPr lang="en-US" dirty="0" smtClean="0"/>
              <a:t>New Jersey </a:t>
            </a:r>
            <a:r>
              <a:rPr lang="en-US" dirty="0" err="1" smtClean="0"/>
              <a:t>v</a:t>
            </a:r>
            <a:r>
              <a:rPr lang="en-US" dirty="0" smtClean="0"/>
              <a:t>. T.L.O. (search </a:t>
            </a:r>
            <a:r>
              <a:rPr lang="en-US" smtClean="0"/>
              <a:t>and seizure)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you need to work on for the CAPT Interdisciplinary Writing? What is one skill/element you need to improve?</a:t>
            </a:r>
          </a:p>
          <a:p>
            <a:r>
              <a:rPr lang="en-US" dirty="0" smtClean="0"/>
              <a:t>What is one skill that is a strength? </a:t>
            </a:r>
          </a:p>
          <a:p>
            <a:r>
              <a:rPr lang="en-US" dirty="0" smtClean="0"/>
              <a:t>What should you focus on when you go write the essay? Or, to put it differently, what is going to be your area of focus?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Reminders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Areas of strength:</a:t>
            </a:r>
          </a:p>
          <a:p>
            <a:pPr lvl="1"/>
            <a:r>
              <a:rPr lang="en-US" dirty="0" smtClean="0"/>
              <a:t>Writing a letter </a:t>
            </a:r>
          </a:p>
          <a:p>
            <a:pPr lvl="1"/>
            <a:r>
              <a:rPr lang="en-US" dirty="0" smtClean="0"/>
              <a:t>Taking a clear, strong position </a:t>
            </a:r>
          </a:p>
          <a:p>
            <a:pPr lvl="1"/>
            <a:r>
              <a:rPr lang="en-US" dirty="0" smtClean="0"/>
              <a:t>Clear organization and paragraphs </a:t>
            </a:r>
          </a:p>
          <a:p>
            <a:r>
              <a:rPr lang="en-US" dirty="0" smtClean="0"/>
              <a:t>Areas in need of improvement:</a:t>
            </a:r>
          </a:p>
          <a:p>
            <a:pPr lvl="1"/>
            <a:r>
              <a:rPr lang="en-US" dirty="0" smtClean="0"/>
              <a:t>Using evidence from both articles </a:t>
            </a:r>
          </a:p>
          <a:p>
            <a:pPr lvl="1"/>
            <a:r>
              <a:rPr lang="en-US" dirty="0" smtClean="0"/>
              <a:t>Coming up with 2-3 good arguments </a:t>
            </a:r>
          </a:p>
          <a:p>
            <a:pPr lvl="1"/>
            <a:r>
              <a:rPr lang="en-US" dirty="0" smtClean="0"/>
              <a:t>Persuasion/awareness of audience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Preamble and Constitution Hunt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Preamble: Introduction to the Constitution </a:t>
            </a:r>
          </a:p>
          <a:p>
            <a:r>
              <a:rPr lang="en-US" dirty="0" smtClean="0"/>
              <a:t>Constitution: 7 parts, or “articles”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Constitutional Principles Carousel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Powers: Jake, Bea, </a:t>
            </a:r>
            <a:r>
              <a:rPr lang="en-US" dirty="0" err="1" smtClean="0"/>
              <a:t>Shenna</a:t>
            </a:r>
            <a:r>
              <a:rPr lang="en-US" dirty="0" smtClean="0"/>
              <a:t>, </a:t>
            </a:r>
            <a:r>
              <a:rPr lang="en-US" dirty="0" err="1" smtClean="0"/>
              <a:t>Katelynn</a:t>
            </a:r>
            <a:r>
              <a:rPr lang="en-US" dirty="0" smtClean="0"/>
              <a:t>, Casey </a:t>
            </a:r>
          </a:p>
          <a:p>
            <a:r>
              <a:rPr lang="en-US" dirty="0" smtClean="0"/>
              <a:t>Checks and Balances: Alex, Lauren, Christine, Sam, Jessica</a:t>
            </a:r>
          </a:p>
          <a:p>
            <a:r>
              <a:rPr lang="en-US" dirty="0" smtClean="0"/>
              <a:t>Federalism: Kelly, Bobby, Maxine, Nate, Cody </a:t>
            </a:r>
          </a:p>
          <a:p>
            <a:r>
              <a:rPr lang="en-US" dirty="0" smtClean="0"/>
              <a:t>Limited Government: </a:t>
            </a:r>
            <a:r>
              <a:rPr lang="en-US" dirty="0" err="1" smtClean="0"/>
              <a:t>Bryanna</a:t>
            </a:r>
            <a:r>
              <a:rPr lang="en-US" dirty="0" smtClean="0"/>
              <a:t>, Kiernan, Heather, Peter, Kristen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993743" cy="4814433"/>
          </a:xfrm>
        </p:spPr>
        <p:txBody>
          <a:bodyPr>
            <a:normAutofit/>
          </a:bodyPr>
          <a:lstStyle/>
          <a:p>
            <a:r>
              <a:rPr lang="en-US" dirty="0" smtClean="0"/>
              <a:t>Take out your Constitution packets and Tuesday’s HW!</a:t>
            </a:r>
          </a:p>
          <a:p>
            <a:r>
              <a:rPr lang="en-US" dirty="0" smtClean="0"/>
              <a:t>1. Try to fill in these sentences: Write the complete sentence in your journals. </a:t>
            </a:r>
          </a:p>
          <a:p>
            <a:r>
              <a:rPr lang="en-US" dirty="0" smtClean="0"/>
              <a:t>Congress (legislative branch) ___________ the laws </a:t>
            </a:r>
          </a:p>
          <a:p>
            <a:r>
              <a:rPr lang="en-US" dirty="0" smtClean="0"/>
              <a:t>President (executive branch) _____________ the laws </a:t>
            </a:r>
          </a:p>
          <a:p>
            <a:r>
              <a:rPr lang="en-US" dirty="0" smtClean="0"/>
              <a:t>The Supreme Court (judicial branch) _____________ the laws</a:t>
            </a:r>
          </a:p>
          <a:p>
            <a:r>
              <a:rPr lang="en-US" dirty="0" smtClean="0"/>
              <a:t>2. Did you follow the Michigan and Arizona primaries? Who won?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constitutional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Separation of powers</a:t>
            </a:r>
          </a:p>
          <a:p>
            <a:pPr lvl="1"/>
            <a:r>
              <a:rPr lang="en-US" dirty="0" smtClean="0"/>
              <a:t>3 branches of government: executive, legislative, and judicial </a:t>
            </a:r>
          </a:p>
          <a:p>
            <a:r>
              <a:rPr lang="en-US" dirty="0" smtClean="0"/>
              <a:t>Checks and balances</a:t>
            </a:r>
          </a:p>
          <a:p>
            <a:pPr lvl="1"/>
            <a:r>
              <a:rPr lang="en-US" dirty="0" smtClean="0"/>
              <a:t>Branches can “check” and limit one another </a:t>
            </a:r>
          </a:p>
          <a:p>
            <a:r>
              <a:rPr lang="en-US" dirty="0" smtClean="0"/>
              <a:t>Federalism </a:t>
            </a:r>
          </a:p>
          <a:p>
            <a:pPr lvl="1"/>
            <a:r>
              <a:rPr lang="en-US" dirty="0" smtClean="0"/>
              <a:t>Power divided between the national and state </a:t>
            </a:r>
            <a:r>
              <a:rPr lang="en-US" dirty="0" err="1" smtClean="0"/>
              <a:t>gov’t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Limited government </a:t>
            </a:r>
          </a:p>
          <a:p>
            <a:pPr lvl="1"/>
            <a:r>
              <a:rPr lang="en-US" dirty="0" smtClean="0"/>
              <a:t>Government powers are limited to protect the citizens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the Constitution called a “living document”? In other words, is the Constitution the same today as it was when it was ratified in 1788? Explain. </a:t>
            </a:r>
          </a:p>
          <a:p>
            <a:r>
              <a:rPr lang="en-US" dirty="0" smtClean="0"/>
              <a:t>Can you think of some differences in the government today versus the government back then? </a:t>
            </a:r>
          </a:p>
          <a:p>
            <a:r>
              <a:rPr lang="en-US" dirty="0" smtClean="0"/>
              <a:t>Where do those differences come from?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19958</TotalTime>
  <Words>948</Words>
  <Application>Microsoft Macintosh PowerPoint</Application>
  <PresentationFormat>On-screen Show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Inkwell</vt:lpstr>
      <vt:lpstr>Unit 2: The Constitution and the Bill of Rights </vt:lpstr>
      <vt:lpstr>Journal #10 </vt:lpstr>
      <vt:lpstr>Journal #11</vt:lpstr>
      <vt:lpstr>General Reminders </vt:lpstr>
      <vt:lpstr>The Preamble and Constitution Hunt </vt:lpstr>
      <vt:lpstr>Constitutional Principles Carousel </vt:lpstr>
      <vt:lpstr>Journal #12</vt:lpstr>
      <vt:lpstr>Four constitutional Principles</vt:lpstr>
      <vt:lpstr>Journal #13</vt:lpstr>
      <vt:lpstr>It’s all about interpretation!</vt:lpstr>
      <vt:lpstr>Amendment process</vt:lpstr>
      <vt:lpstr>Journal #14</vt:lpstr>
      <vt:lpstr>Bill of Rights </vt:lpstr>
      <vt:lpstr>Journal #15</vt:lpstr>
      <vt:lpstr>First Amendment: Five freedoms</vt:lpstr>
      <vt:lpstr>Freedom of Speech</vt:lpstr>
      <vt:lpstr>Journal #16</vt:lpstr>
      <vt:lpstr>Freedom of Religion</vt:lpstr>
      <vt:lpstr>Tests</vt:lpstr>
      <vt:lpstr>Journal #17</vt:lpstr>
      <vt:lpstr>Student rights 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The Constitution and the Bill of Rights </dc:title>
  <dc:creator>Allison Hopkins</dc:creator>
  <cp:lastModifiedBy>Allison Hopkins</cp:lastModifiedBy>
  <cp:revision>71</cp:revision>
  <dcterms:created xsi:type="dcterms:W3CDTF">2012-03-06T15:35:18Z</dcterms:created>
  <dcterms:modified xsi:type="dcterms:W3CDTF">2012-03-08T14:35:33Z</dcterms:modified>
</cp:coreProperties>
</file>